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sldIdLst>
    <p:sldId id="276" r:id="rId5"/>
    <p:sldId id="287" r:id="rId6"/>
    <p:sldId id="293" r:id="rId7"/>
    <p:sldId id="294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40" r:id="rId37"/>
    <p:sldId id="341" r:id="rId38"/>
    <p:sldId id="343" r:id="rId39"/>
    <p:sldId id="344" r:id="rId40"/>
    <p:sldId id="346" r:id="rId41"/>
    <p:sldId id="345" r:id="rId42"/>
    <p:sldId id="347" r:id="rId43"/>
    <p:sldId id="348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D1A"/>
    <a:srgbClr val="C92131"/>
    <a:srgbClr val="D32629"/>
    <a:srgbClr val="A4302D"/>
    <a:srgbClr val="041827"/>
    <a:srgbClr val="FFD933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0"/>
    <p:restoredTop sz="94830"/>
  </p:normalViewPr>
  <p:slideViewPr>
    <p:cSldViewPr snapToGrid="0" snapToObjects="1">
      <p:cViewPr varScale="1">
        <p:scale>
          <a:sx n="126" d="100"/>
          <a:sy n="126" d="100"/>
        </p:scale>
        <p:origin x="320" y="184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QL 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4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3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7/26/19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C72E1-D72F-9144-A117-6B3D9CC4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D1A18-C094-3548-9CE7-6CAD0EA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43C166-F8DD-7D4C-BFE1-A8E99810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19FB2-0C20-5149-A7D3-44540006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BA9F0-34D4-384C-9388-3CF243BBB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4453A-2C86-CC4C-99B2-4F36D6F6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9793C-4A43-6F4B-80BB-ECEF635E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C3AD0-4B74-1043-B6A1-73365C2A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7/26/19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flutter_intro_cucs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flutter_intro_cucsc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20405"/>
            <a:ext cx="5457739" cy="1894276"/>
          </a:xfrm>
        </p:spPr>
        <p:txBody>
          <a:bodyPr anchor="t" anchorCtr="0">
            <a:normAutofit/>
          </a:bodyPr>
          <a:lstStyle/>
          <a:p>
            <a:r>
              <a:rPr lang="en-US" sz="4800" dirty="0"/>
              <a:t>An Introduction to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945967"/>
            <a:ext cx="105968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https://github.com/donwardpeng/flutter_intro_cucsc</a:t>
            </a:r>
            <a:endParaRPr lang="en-US" sz="28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1159C-8F6B-5549-81B4-ABC91A06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00" y="445063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talk about the Command Line Tool (CLI)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804187"/>
            <a:ext cx="81230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doctor’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create &lt;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the &lt;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 directory -&gt; ‘flutter run’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Hot Reload and Restart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While running, type ‘h’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1838960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001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229774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– display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– maintains some internal 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4290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335386"/>
            <a:ext cx="10477399" cy="444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4897925" y="1679358"/>
            <a:ext cx="4642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30463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am I?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33855-9C3E-2441-8CA3-C25505C8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84" y="530463"/>
            <a:ext cx="2654103" cy="39838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57723E-CF4A-8240-804D-30A9C1E0046A}"/>
              </a:ext>
            </a:extLst>
          </p:cNvPr>
          <p:cNvSpPr/>
          <p:nvPr/>
        </p:nvSpPr>
        <p:spPr>
          <a:xfrm>
            <a:off x="568973" y="153376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Led Quicken Loans Mobile Team for a few years 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Recently finished 100 Days of Code on Flutter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Co-Lead GDG Detroit for 7 years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Leader of GDG Windsor ~ 1 year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2F35D-7B3C-FF4F-8414-4006FB33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0" y="4147374"/>
            <a:ext cx="1431005" cy="366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C38A1D-4ED7-B14C-93C5-5A99ED318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39" y="5320113"/>
            <a:ext cx="1431005" cy="3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-&gt; heavily relies on Named Parameters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Example – the Text Widget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64454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D1661-37C9-F042-AAA1-A4D11D18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298" y="0"/>
            <a:ext cx="3505609" cy="69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'CUCSC Conference',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Text('CUCSC Conference'),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(‘CUCSC Conference’),),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Text(‘CUCSC Conference’),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5165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515845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C20B4-CC64-CD43-B6E8-93E870809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60" y="3167217"/>
            <a:ext cx="1579887" cy="1579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D19DD-DDB2-B741-9B70-8ACF7CB50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824" y="3264662"/>
            <a:ext cx="3747634" cy="1384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819F6-D5B5-2D4F-BF0F-8D933D15D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135" y="3167217"/>
            <a:ext cx="3810000" cy="1638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cucsc.png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cucsc.png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BCEDCB-D370-B148-87C1-3D63E4DDA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1"/>
          <a:stretch/>
        </p:blipFill>
        <p:spPr>
          <a:xfrm>
            <a:off x="0" y="0"/>
            <a:ext cx="12192000" cy="58587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81B38-BFF1-2A4D-A2C0-913AC6E9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0FFD0-96F8-3542-965E-4635C187FD37}"/>
              </a:ext>
            </a:extLst>
          </p:cNvPr>
          <p:cNvSpPr txBox="1"/>
          <p:nvPr/>
        </p:nvSpPr>
        <p:spPr>
          <a:xfrm>
            <a:off x="483697" y="2266058"/>
            <a:ext cx="45400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Quicken Loans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507865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Stacks give us absolute position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children: &lt;Widget&gt;[...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&lt;Card View code above here&gt;...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const 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() {},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&lt;code below here&gt;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001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5275" y="1564967"/>
            <a:ext cx="4921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Why is the Floating Action Button (FAB) here?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9FDF9-0C1C-F04B-B7B7-2D7FB51D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034" y="-1"/>
            <a:ext cx="5228842" cy="68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65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move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code above here&gt;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Positioned(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bottom: 16.0,                   				right: 16.0,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child: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(...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final List&lt;Image&gt;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cucsc.jpeg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u_of_w.png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vacation.jpg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];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4301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print('Item Name = ' +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listOfImagesForScreen.toString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})}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Redraw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with all of the Images every time state changes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039815"/>
            <a:ext cx="10477399" cy="2447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children: 										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listOfImagesForScreen.map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((element) =&gt; Card(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AD5BA-8F07-F34C-935D-FA757239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71D1E-27AD-354B-8F68-BC9AC8F29C67}"/>
              </a:ext>
            </a:extLst>
          </p:cNvPr>
          <p:cNvGrpSpPr/>
          <p:nvPr/>
        </p:nvGrpSpPr>
        <p:grpSpPr>
          <a:xfrm>
            <a:off x="669846" y="1403131"/>
            <a:ext cx="10852310" cy="3594048"/>
            <a:chOff x="-1959913" y="529040"/>
            <a:chExt cx="13110814" cy="4342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57BC51-1F19-1647-A60B-45C8B576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59913" y="560572"/>
              <a:ext cx="4017311" cy="191109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D43DC1-00BD-904A-AA6A-83955DAD4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4886" y="2788619"/>
              <a:ext cx="4210889" cy="19110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71E4AD-5FB4-E641-B5BB-22A126B8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5954" y="643261"/>
              <a:ext cx="3800289" cy="19110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6941F8-F3E1-6741-94A8-27D69918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59913" y="2959958"/>
              <a:ext cx="4209720" cy="19110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22307C-F276-7144-A09E-D6338101C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6117" y="2822028"/>
              <a:ext cx="4034832" cy="19110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8ACCAB-57E6-B941-9D39-A22DC336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4023" y="529040"/>
              <a:ext cx="4136878" cy="1942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10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109806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https://github.com/donwardpeng/flutter_intro_cucsc</a:t>
            </a:r>
            <a:endParaRPr lang="en-US" sz="28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87556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446516"/>
            <a:ext cx="5457738" cy="1497719"/>
          </a:xfrm>
        </p:spPr>
        <p:txBody>
          <a:bodyPr anchor="t" anchorCtr="0">
            <a:normAutofit fontScale="90000"/>
          </a:bodyPr>
          <a:lstStyle/>
          <a:p>
            <a:r>
              <a:rPr lang="en-US" sz="80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3C8C5F-5EAE-8F42-8C29-AB3EE4DA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What is Flutter?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What is Dart?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Let’s code!</a:t>
            </a:r>
            <a:b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25625"/>
            <a:ext cx="6664973" cy="22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2847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Open Source Cross Platform Mobile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Announced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1.0 – Dec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Flutter 1.5 – May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Available on iOS, Android,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ChromeOS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 and Web</a:t>
            </a: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1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Dart?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9444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Since 2011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Statically type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d language similar to JavaScript and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Object-oriented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Syntactic sugar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3" name="Online Media 2" descr="cucsc_video.mp4">
            <a:hlinkClick r:id="" action="ppaction://media"/>
            <a:extLst>
              <a:ext uri="{FF2B5EF4-FFF2-40B4-BE49-F238E27FC236}">
                <a16:creationId xmlns:a16="http://schemas.microsoft.com/office/drawing/2014/main" id="{E3B2EA50-7CD8-234C-9DAC-E49E44AD9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5717" y="0"/>
            <a:ext cx="3470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1048</Words>
  <Application>Microsoft Macintosh PowerPoint</Application>
  <PresentationFormat>Widescreen</PresentationFormat>
  <Paragraphs>332</Paragraphs>
  <Slides>41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American Typewriter</vt:lpstr>
      <vt:lpstr>Arial</vt:lpstr>
      <vt:lpstr>Calibri</vt:lpstr>
      <vt:lpstr>Menlo</vt:lpstr>
      <vt:lpstr>Rocket Sans</vt:lpstr>
      <vt:lpstr>Office Theme</vt:lpstr>
      <vt:lpstr>An Introduction to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116</cp:revision>
  <cp:lastPrinted>2019-03-27T18:45:13Z</cp:lastPrinted>
  <dcterms:created xsi:type="dcterms:W3CDTF">2019-01-23T15:38:44Z</dcterms:created>
  <dcterms:modified xsi:type="dcterms:W3CDTF">2019-07-26T20:39:22Z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